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5" r:id="rId3"/>
    <p:sldId id="268" r:id="rId4"/>
    <p:sldId id="257" r:id="rId5"/>
    <p:sldId id="259" r:id="rId6"/>
    <p:sldId id="269" r:id="rId7"/>
    <p:sldId id="262" r:id="rId8"/>
    <p:sldId id="266" r:id="rId9"/>
    <p:sldId id="27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39" d="100"/>
          <a:sy n="39" d="100"/>
        </p:scale>
        <p:origin x="518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F0B6-EC8D-F54E-AF82-2CC7DD154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64568-39D4-84B4-D319-268722D3D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FFF08-9187-0E46-296B-8AB44E545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831D-34D6-7EF3-AFB5-8CEF5D4E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895F8-AD88-37F1-CB71-8A0626D6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E0DB-B441-082A-6607-14FDAD6C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97333-AB56-0CCD-BC24-70315F15A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251CF-0E9B-8E99-76BE-0E77E593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CC0DD-196B-7407-9D0B-03632F48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4CD60-93B3-B5E1-FA17-1ECCD4EA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77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43A692-5A1D-E551-84F4-8D1F77B98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431C0-9CB6-9F1A-33FD-AC0223095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0E860-CB01-8AD9-F0AF-85FDD675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A201A-742B-1CAF-F3A4-E59A941C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68FA6-5CCC-0F7E-A935-BFB4A211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2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74B49-A6A2-D2B2-ED36-685233260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07011-659A-E8DF-A78F-2360EF84B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07275-F0E0-A8A2-E811-C010BC1B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0DED5-95F5-C611-2D30-225041F0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31C8C-DE8B-18EB-AB0C-01EDD021F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2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E9EB-DC93-6D8B-2703-3658A72E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F9E8E-515D-B7A1-3B8B-6F4DFA0F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0BB51-1A88-FA01-2238-59B2D281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2D47D-6037-5707-6603-ADAAE0DC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A8863-D292-8DDE-75F3-A40FC21A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8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9EFC4-CD9E-5583-6665-F2DCD392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29656-A10B-61F1-14AC-F93BCA3F8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FD1B8-0311-B9D5-2A4E-0A65C7B8C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8F641-D644-D362-FC3A-42646F7E5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6C723-E6EB-2259-EDFC-E3733BD8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13104-0BD2-948F-240E-48D904E4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2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AA11-0C8D-7FFD-E730-A46CEDF9C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75BDE-0C5F-70E2-7B2C-E84C254AB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FBDB4-0CF1-AF03-71A2-7035ED1CE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ADC10-A7CD-5064-3819-60487A95E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F92579-30BE-A531-32E5-CEFB51B2A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B66EE-08C8-82F4-B9A3-2ABDCA9D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6259BB-095E-5D2E-0F5A-C3CA500FC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141B30-8362-C50D-9B22-FCFA86DE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8A630-878C-B18E-CA0B-651B2FA2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6655D-1F74-CB0D-680C-E6B91D91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03595-0CBA-527B-D774-28E1E70E7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12825-5F6C-94DB-1A74-C23799FD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9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D8177-7E37-1768-C00B-11DAEE2CB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1845A-DDE0-107D-FACD-878BC55E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6648E-D55A-6369-E885-C4343E88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4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F97D-A21F-FEFE-C8D3-2E0386F7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1553C-D036-70C0-1C5C-F68FF583B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A9ED9-84FA-0A1F-A122-6B75F0916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36BFB-A7EE-F2FD-2D4F-147BD875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C4ADD-C5B1-C8AE-2483-895447B7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D5B50-C9EE-BED3-D154-6D079BA0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5E54-C1D1-544D-36AA-43BBAD00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05FD-D56F-C77F-E97C-FDE8EF6FD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7C45E-287B-5950-C4DD-7B4117DCD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8C635-1E19-3FBB-920B-40C58F499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EE1D2-D6B1-12D4-0AFE-F529AE3E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425A5-E44C-6C9D-9DDC-8C48D635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6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3031-3D26-4E6F-3A65-721170BE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FCC7E-70FB-40B4-D4EF-801F91639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6F1D1-FBCE-8237-3C6E-C31D808664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668961-4916-4936-87E9-4CF5F7DF9CA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B9CB3-8AB9-CA73-58EF-9758B474F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92572-DA32-0810-B98E-35715FC7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31C56F-D707-4B9E-8D42-448991B98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1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0" y="452718"/>
            <a:ext cx="11058209" cy="140053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How big is a pump station?</a:t>
            </a:r>
            <a:br>
              <a:rPr lang="en-US" sz="3600" b="1" dirty="0"/>
            </a:br>
            <a:br>
              <a:rPr lang="en-US" sz="3600" dirty="0"/>
            </a:br>
            <a:r>
              <a:rPr lang="en-US" sz="2700" b="1" dirty="0"/>
              <a:t>Existing pump at Arizona</a:t>
            </a:r>
            <a:r>
              <a:rPr lang="en-US" sz="2400" dirty="0"/>
              <a:t>			           </a:t>
            </a:r>
            <a:r>
              <a:rPr lang="en-US" sz="2700" b="1" dirty="0"/>
              <a:t>Example new pump at WWTP (3’ X5’)</a:t>
            </a:r>
            <a:br>
              <a:rPr lang="en-US" sz="2700" b="1" dirty="0"/>
            </a:br>
            <a:br>
              <a:rPr lang="en-US" sz="2700" b="1" dirty="0"/>
            </a:br>
            <a:endParaRPr lang="en-US" sz="27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56" y="2195747"/>
            <a:ext cx="3146822" cy="41957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2" y="2401994"/>
            <a:ext cx="5735231" cy="3671047"/>
          </a:xfrm>
        </p:spPr>
      </p:pic>
    </p:spTree>
    <p:extLst>
      <p:ext uri="{BB962C8B-B14F-4D97-AF65-F5344CB8AC3E}">
        <p14:creationId xmlns:p14="http://schemas.microsoft.com/office/powerpoint/2010/main" val="272411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453910" cy="140053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Will we see the pump station?</a:t>
            </a:r>
            <a:br>
              <a:rPr lang="en-US" sz="3200" b="1" dirty="0"/>
            </a:br>
            <a:br>
              <a:rPr lang="en-US" sz="2400" dirty="0"/>
            </a:br>
            <a:r>
              <a:rPr lang="en-US" sz="2400" b="1" dirty="0"/>
              <a:t>Existing pump station on Wyoming St</a:t>
            </a:r>
            <a:r>
              <a:rPr lang="en-US" sz="2400" dirty="0"/>
              <a:t>		</a:t>
            </a:r>
            <a:r>
              <a:rPr lang="en-US" sz="2400" b="1" dirty="0"/>
              <a:t>Existing pump station on Arizona St</a:t>
            </a:r>
            <a:endParaRPr lang="en-US" sz="32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896" y="2060575"/>
            <a:ext cx="2360621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02" y="2441051"/>
            <a:ext cx="5330305" cy="2999574"/>
          </a:xfrm>
        </p:spPr>
      </p:pic>
    </p:spTree>
    <p:extLst>
      <p:ext uri="{BB962C8B-B14F-4D97-AF65-F5344CB8AC3E}">
        <p14:creationId xmlns:p14="http://schemas.microsoft.com/office/powerpoint/2010/main" val="367261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833" y="1090613"/>
            <a:ext cx="11640710" cy="9051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Example pump house for the pump station @ WWTP</a:t>
            </a:r>
            <a:br>
              <a:rPr lang="en-US" sz="4000" dirty="0"/>
            </a:br>
            <a:br>
              <a:rPr lang="en-US" sz="4000" dirty="0"/>
            </a:br>
            <a:r>
              <a:rPr lang="en-US" sz="2700" dirty="0"/>
              <a:t>Previously shown example pump station would be housed inside a small shed.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9" y="2704238"/>
            <a:ext cx="4472874" cy="335465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367" y="2704239"/>
            <a:ext cx="5081797" cy="3387864"/>
          </a:xfrm>
        </p:spPr>
      </p:pic>
    </p:spTree>
    <p:extLst>
      <p:ext uri="{BB962C8B-B14F-4D97-AF65-F5344CB8AC3E}">
        <p14:creationId xmlns:p14="http://schemas.microsoft.com/office/powerpoint/2010/main" val="388436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nuiunderground.com/wp-content/uploads/2015/09/directional-drill-dia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49" y="-37278"/>
            <a:ext cx="13048452" cy="69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85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501" y="1176338"/>
            <a:ext cx="11524527" cy="6769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Typical scene at an HDPE water line installation</a:t>
            </a:r>
            <a:br>
              <a:rPr lang="en-US" sz="4000" dirty="0"/>
            </a:br>
            <a:br>
              <a:rPr lang="en-US" sz="4000" dirty="0"/>
            </a:br>
            <a:r>
              <a:rPr lang="en-US" sz="2400" b="1" dirty="0"/>
              <a:t>Fusing lengths of pipe roadside				Fusing installed pipe in trench</a:t>
            </a:r>
            <a:endParaRPr lang="en-US" sz="4000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939286"/>
            <a:ext cx="4395787" cy="329717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99" y="2939285"/>
            <a:ext cx="4395788" cy="3297174"/>
          </a:xfrm>
        </p:spPr>
      </p:pic>
    </p:spTree>
    <p:extLst>
      <p:ext uri="{BB962C8B-B14F-4D97-AF65-F5344CB8AC3E}">
        <p14:creationId xmlns:p14="http://schemas.microsoft.com/office/powerpoint/2010/main" val="3261245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71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2203" y="472701"/>
            <a:ext cx="117868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Installing pipe with a vibratory plow</a:t>
            </a:r>
            <a:br>
              <a:rPr lang="en-US" sz="4000" dirty="0"/>
            </a:br>
            <a:br>
              <a:rPr lang="en-US" sz="4000" dirty="0"/>
            </a:br>
            <a:r>
              <a:rPr lang="en-US" sz="2400" dirty="0"/>
              <a:t>Slicing, plow </a:t>
            </a:r>
            <a:r>
              <a:rPr lang="en-US" sz="2400" dirty="0" err="1"/>
              <a:t>apartatus</a:t>
            </a:r>
            <a:r>
              <a:rPr lang="en-US" sz="2400" dirty="0"/>
              <a:t> on back of machine.	The apparatus is lowered to depth,</a:t>
            </a:r>
            <a:br>
              <a:rPr lang="en-US" sz="2400" dirty="0"/>
            </a:br>
            <a:r>
              <a:rPr lang="en-US" sz="2400" dirty="0"/>
              <a:t>  Pipe lengths are attached to the plow. 		      and pipe gets pulled into the ground.	</a:t>
            </a:r>
            <a:endParaRPr lang="en-US" sz="4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8" y="2975148"/>
            <a:ext cx="4870006" cy="33278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3" y="2975148"/>
            <a:ext cx="6032507" cy="3389503"/>
          </a:xfrm>
        </p:spPr>
      </p:pic>
    </p:spTree>
    <p:extLst>
      <p:ext uri="{BB962C8B-B14F-4D97-AF65-F5344CB8AC3E}">
        <p14:creationId xmlns:p14="http://schemas.microsoft.com/office/powerpoint/2010/main" val="135185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19" y="1157288"/>
            <a:ext cx="11428070" cy="14045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Existing water and sewer lines at Arizona St bridge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2700" b="1" dirty="0"/>
              <a:t>The effluent force main will likely be installed under the lake.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7" y="3191116"/>
            <a:ext cx="5035076" cy="283343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96" y="3226835"/>
            <a:ext cx="5030844" cy="2831055"/>
          </a:xfrm>
        </p:spPr>
      </p:pic>
    </p:spTree>
    <p:extLst>
      <p:ext uri="{BB962C8B-B14F-4D97-AF65-F5344CB8AC3E}">
        <p14:creationId xmlns:p14="http://schemas.microsoft.com/office/powerpoint/2010/main" val="223004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3888"/>
            <a:ext cx="9667875" cy="5953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An example of a PVC lined irrigation reservoir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81" y="1300163"/>
            <a:ext cx="9295395" cy="5114377"/>
          </a:xfrm>
        </p:spPr>
      </p:pic>
    </p:spTree>
    <p:extLst>
      <p:ext uri="{BB962C8B-B14F-4D97-AF65-F5344CB8AC3E}">
        <p14:creationId xmlns:p14="http://schemas.microsoft.com/office/powerpoint/2010/main" val="2363499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178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How big is a pump station?  Existing pump at Arizona              Example new pump at WWTP (3’ X5’)  </vt:lpstr>
      <vt:lpstr>Will we see the pump station?  Existing pump station on Wyoming St  Existing pump station on Arizona St</vt:lpstr>
      <vt:lpstr>Example pump house for the pump station @ WWTP  Previously shown example pump station would be housed inside a small shed.</vt:lpstr>
      <vt:lpstr>PowerPoint Presentation</vt:lpstr>
      <vt:lpstr>Typical scene at an HDPE water line installation  Fusing lengths of pipe roadside    Fusing installed pipe in trench</vt:lpstr>
      <vt:lpstr>PowerPoint Presentation</vt:lpstr>
      <vt:lpstr>Installing pipe with a vibratory plow  Slicing, plow apartatus on back of machine. The apparatus is lowered to depth,   Pipe lengths are attached to the plow.         and pipe gets pulled into the ground. </vt:lpstr>
      <vt:lpstr>Existing water and sewer lines at Arizona St bridge  The effluent force main will likely be installed under the lake.</vt:lpstr>
      <vt:lpstr>An example of a PVC lined irrigation reservoir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Troy Russell</dc:creator>
  <cp:lastModifiedBy>Troy Russell</cp:lastModifiedBy>
  <cp:revision>1</cp:revision>
  <dcterms:created xsi:type="dcterms:W3CDTF">2025-02-20T17:23:53Z</dcterms:created>
  <dcterms:modified xsi:type="dcterms:W3CDTF">2025-02-20T17:27:11Z</dcterms:modified>
</cp:coreProperties>
</file>